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1" r:id="rId8"/>
    <p:sldId id="264" r:id="rId9"/>
    <p:sldId id="260" r:id="rId10"/>
    <p:sldId id="263" r:id="rId11"/>
    <p:sldId id="262" r:id="rId12"/>
  </p:sldIdLst>
  <p:sldSz cx="12192000" cy="6858000"/>
  <p:notesSz cx="6858000" cy="9144000"/>
  <p:embeddedFontLst>
    <p:embeddedFont>
      <p:font typeface="Arial Nova" panose="020B05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aramond" panose="02020404030301010803" pitchFamily="18" charset="0"/>
      <p:regular r:id="rId22"/>
      <p:bold r:id="rId23"/>
      <p:italic r:id="rId24"/>
      <p:boldItalic r:id="rId25"/>
    </p:embeddedFont>
    <p:embeddedFont>
      <p:font typeface="Sorts Mill Goudy" panose="020B060402020202020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imestatistics.vic.gov.au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image" Target="../media/image15.jpg"/><Relationship Id="rId10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hhs.vic.gov.au/victorian-coronavirus-covid-19-dat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kaggle.com/htagholdings/aus-real-estate-sales-march-2019-to-april-20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.data.vic.gov.au/dataset/hospital-locations-spatial" TargetMode="External"/><Relationship Id="rId5" Type="http://schemas.openxmlformats.org/officeDocument/2006/relationships/hyperlink" Target="https://discover.data.vic.gov.au/dataset/school-locations-time-series" TargetMode="External"/><Relationship Id="rId4" Type="http://schemas.openxmlformats.org/officeDocument/2006/relationships/hyperlink" Target="https://www.crimestatistics.vic.gov.au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ver.data.vic.gov.au/dataset/hospital-locations-spatia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iscover.data.vic.gov.au/dataset/school-locations-time-ser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rimestatistics.vic.gov.au/" TargetMode="External"/><Relationship Id="rId5" Type="http://schemas.openxmlformats.org/officeDocument/2006/relationships/hyperlink" Target="https://www.dhhs.vic.gov.au/victorian-coronavirus-covid-19-data" TargetMode="External"/><Relationship Id="rId4" Type="http://schemas.openxmlformats.org/officeDocument/2006/relationships/hyperlink" Target="https://www.kaggle.com/htagholdings/aus-real-estate-sales-march-2019-to-april-20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1443734" y="3184427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popularity of Victorian area for homeowners?</a:t>
            </a: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189670"/>
            <a:chOff x="0" y="1584"/>
            <a:chExt cx="6318201" cy="4896377"/>
          </a:xfrm>
        </p:grpSpPr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4297" y="3530353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4374556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&amp; Implications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49426" y="3395572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each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More Covid-19 cases in a Local Government Area will reduce its popularity for homeowners.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5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Local Government Area in Victoria before the Covid-19 hits in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crime rate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schools, hospitals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LGA in Victoria after the Covid-19 pandemic hit in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556397" y="-553025"/>
            <a:ext cx="6393900" cy="1880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r>
              <a:rPr lang="en-US" sz="5400" b="1" dirty="0">
                <a:latin typeface="Arial Nova" panose="020B0504020202020204" pitchFamily="34" charset="0"/>
              </a:rPr>
              <a:t>Data Collection</a:t>
            </a:r>
            <a:endParaRPr sz="5400" dirty="0">
              <a:latin typeface="Arial Nova" panose="020B0504020202020204" pitchFamily="34" charset="0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 l="34796" r="152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5EDF24-D1DB-4194-B30E-FB249E87D49E}"/>
              </a:ext>
            </a:extLst>
          </p:cNvPr>
          <p:cNvSpPr txBox="1"/>
          <p:nvPr/>
        </p:nvSpPr>
        <p:spPr>
          <a:xfrm>
            <a:off x="246870" y="1327375"/>
            <a:ext cx="701295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6"/>
              </a:rPr>
              <a:t>https://www.kaggle.com/htagholdings/aus-real-estate-sales-march-2019-to-april-2020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Department of Health and Human Services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7"/>
              </a:rPr>
              <a:t>https://www.dhhs.vic.gov.au/victorian-coronavirus-covid-19-data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Crime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Crime Statistics Agency Victoria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  <a:hlinkClick r:id="rId8"/>
            </a:endParaRP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8"/>
              </a:rPr>
              <a:t>https://www.crimestatistics.vic.gov.au/</a:t>
            </a:r>
            <a:endParaRPr lang="en-AU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School data &amp; Hospital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Victorian Government Data Directory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9"/>
              </a:rPr>
              <a:t>https://discover.data.vic.gov.au/dataset/school-locations-time-series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10"/>
              </a:rPr>
              <a:t>https://discover.data.vic.gov.au/dataset/hospital-locations-spatial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17733" y="1796803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Statistics Agency Victoria</a:t>
            </a:r>
            <a:endParaRPr lang="en-AU" sz="2400" b="1" dirty="0">
              <a:solidFill>
                <a:schemeClr val="tx2">
                  <a:lumMod val="90000"/>
                </a:schemeClr>
              </a:solidFill>
              <a:latin typeface="Arial Nova" panose="020B0504020202020204" pitchFamily="34" charset="0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https://www.crimestatistics.vic.gov.au/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dirty="0">
                <a:latin typeface="Arial Nova" panose="020B0504020202020204" pitchFamily="34" charset="0"/>
              </a:rPr>
              <a:t>Data Collection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6ABE9-0433-4A99-95E6-29D08C68A49E}"/>
              </a:ext>
            </a:extLst>
          </p:cNvPr>
          <p:cNvSpPr txBox="1"/>
          <p:nvPr/>
        </p:nvSpPr>
        <p:spPr>
          <a:xfrm>
            <a:off x="641008" y="1348800"/>
            <a:ext cx="117822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4"/>
              </a:rPr>
              <a:t>https://www.kaggle.com/htagholdings/aus-real-estate-sales-march-2019-to-april-2020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Department of Health and Human Services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5"/>
              </a:rPr>
              <a:t>https://www.dhhs.vic.gov.au/victorian-coronavirus-covid-19-data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Crime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Crime Statistics Agency Victoria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  <a:hlinkClick r:id="rId6"/>
            </a:endParaRP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6"/>
              </a:rPr>
              <a:t>https://www.crimestatistics.vic.gov.au/</a:t>
            </a:r>
            <a:endParaRPr lang="en-AU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School data &amp; Hospital data</a:t>
            </a: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Victorian Government Data Directory</a:t>
            </a: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7"/>
              </a:rPr>
              <a:t>https://discover.data.vic.gov.au/dataset/school-locations-time-series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hlinkClick r:id="rId8"/>
              </a:rPr>
              <a:t>https://discover.data.vic.gov.au/dataset/hospital-locations-spatial</a:t>
            </a:r>
            <a:endParaRPr lang="en-AU" sz="24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6088698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5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6380751" y="1118800"/>
            <a:ext cx="5709300" cy="4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516</Words>
  <Application>Microsoft Office PowerPoint</Application>
  <PresentationFormat>Widescreen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Sorts Mill Goudy</vt:lpstr>
      <vt:lpstr>Calibri</vt:lpstr>
      <vt:lpstr>Arial Nova</vt:lpstr>
      <vt:lpstr>Garamond</vt:lpstr>
      <vt:lpstr>Arial</vt:lpstr>
      <vt:lpstr>Noto Sans Symbols</vt:lpstr>
      <vt:lpstr>SlateVTI</vt:lpstr>
      <vt:lpstr>SlateVTI</vt:lpstr>
      <vt:lpstr>SlateVTI</vt:lpstr>
      <vt:lpstr>The impacts of Covid-19 cases upon popularity of Victorian area for homeowners?   </vt:lpstr>
      <vt:lpstr>Presentation summary</vt:lpstr>
      <vt:lpstr>The big question</vt:lpstr>
      <vt:lpstr>The working questions</vt:lpstr>
      <vt:lpstr>Data Collection</vt:lpstr>
      <vt:lpstr>Data Collection</vt:lpstr>
      <vt:lpstr>PowerPoint Presentation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Anna Nguyen</cp:lastModifiedBy>
  <cp:revision>18</cp:revision>
  <dcterms:created xsi:type="dcterms:W3CDTF">2020-09-20T23:28:44Z</dcterms:created>
  <dcterms:modified xsi:type="dcterms:W3CDTF">2020-10-06T01:34:04Z</dcterms:modified>
</cp:coreProperties>
</file>